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86" r:id="rId4"/>
    <p:sldId id="287" r:id="rId5"/>
    <p:sldId id="274" r:id="rId6"/>
    <p:sldId id="258" r:id="rId7"/>
    <p:sldId id="266" r:id="rId8"/>
    <p:sldId id="288" r:id="rId9"/>
    <p:sldId id="267" r:id="rId10"/>
    <p:sldId id="269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78913" autoAdjust="0"/>
  </p:normalViewPr>
  <p:slideViewPr>
    <p:cSldViewPr>
      <p:cViewPr varScale="1">
        <p:scale>
          <a:sx n="63" d="100"/>
          <a:sy n="63" d="100"/>
        </p:scale>
        <p:origin x="-9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ED0B-F76A-4521-9B50-D422CFF060EF}" type="datetimeFigureOut">
              <a:rPr lang="hr-HR" smtClean="0"/>
              <a:pPr/>
              <a:t>12.02.2013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A20D-76A2-495E-8516-3CAA32E0926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teachers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B582-1FAD-4139-B5FB-669360B50365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8029-030D-413F-AEE1-533B54F878DD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B46-6E29-4989-89FD-379466A99D10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57F1-3C1F-4BD4-B5D6-7F1054818949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129A-6DAC-4B52-82B0-AB9BDAB05A56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13FB-8BE7-4432-9886-10BC7AC1CC72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B543-CBDE-4029-91CA-14A18D7882CB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9C66-F48B-4428-AE57-41AEFE7F2C40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403A-A2F2-4F1D-9061-1891BFBC6278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4718-B32F-4325-8F2D-81A42C564740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8F5-266D-4F42-9CBE-A4EC68024881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EAB2-8DD0-4345-BE25-E30D5FB59317}" type="datetime1">
              <a:rPr lang="hr-HR" smtClean="0"/>
              <a:pPr/>
              <a:t>12.02.2013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endParaRPr lang="hr-HR" dirty="0"/>
          </a:p>
        </p:txBody>
      </p:sp>
      <p:pic>
        <p:nvPicPr>
          <p:cNvPr id="5" name="Slika 4" descr="h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94926"/>
            <a:ext cx="9144000" cy="4068147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2051720" y="260648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iSchool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11560" y="5661248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Loredana</a:t>
            </a:r>
            <a:r>
              <a:rPr lang="hr-HR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Zima </a:t>
            </a:r>
            <a:r>
              <a:rPr lang="hr-HR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Krnelić</a:t>
            </a:r>
            <a:r>
              <a:rPr lang="hr-HR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hr-HR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computer</a:t>
            </a:r>
            <a:r>
              <a:rPr lang="hr-H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hr-HR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science</a:t>
            </a:r>
            <a:r>
              <a:rPr lang="hr-H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hr-HR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teacher</a:t>
            </a:r>
            <a:endParaRPr lang="hr-HR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Vežica</a:t>
            </a:r>
            <a:r>
              <a:rPr lang="hr-HR" dirty="0" smtClean="0"/>
              <a:t> u Rijeci 2012./2013.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Internal evaluation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eachers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and pupils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project team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External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evalua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tion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Faculty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Ph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ilosophy Rijeka</a:t>
            </a:r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702648" y="332656"/>
            <a:ext cx="540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Project </a:t>
            </a:r>
            <a:r>
              <a:rPr lang="hr-HR" sz="54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evaluation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check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08920"/>
            <a:ext cx="3114675" cy="3495675"/>
          </a:xfrm>
          <a:prstGeom prst="rect">
            <a:avLst/>
          </a:prstGeom>
        </p:spPr>
      </p:pic>
      <p:pic>
        <p:nvPicPr>
          <p:cNvPr id="7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Started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this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year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in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8 </a:t>
            </a:r>
            <a:r>
              <a:rPr lang="hr-HR" baseline="30000" dirty="0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grade</a:t>
            </a:r>
          </a:p>
          <a:p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57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tablets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iPad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) -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Apple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in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cooperation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with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Faculty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Philosophy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in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partnership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with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Apple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Vežica</a:t>
            </a:r>
            <a:r>
              <a:rPr lang="hr-HR" dirty="0" smtClean="0"/>
              <a:t> u Rijeci 2012./2013.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635289" y="332656"/>
            <a:ext cx="3995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roject  </a:t>
            </a:r>
            <a:r>
              <a:rPr lang="hr-HR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hr-H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hr-HR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chool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Slika 7" descr="fotografij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4089962" cy="305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l"/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environment</a:t>
            </a:r>
            <a:endParaRPr lang="hr-H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interactive learning  with Internet 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access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and lots of multimedia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hr-HR" sz="2800" dirty="0" err="1" smtClean="0">
                <a:solidFill>
                  <a:schemeClr val="accent4">
                    <a:lumMod val="75000"/>
                  </a:schemeClr>
                </a:solidFill>
              </a:rPr>
              <a:t>wireless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Video materials </a:t>
            </a:r>
            <a:r>
              <a:rPr lang="hr-HR" sz="2800" dirty="0" err="1" smtClean="0">
                <a:solidFill>
                  <a:schemeClr val="accent4">
                    <a:lumMod val="75000"/>
                  </a:schemeClr>
                </a:solidFill>
              </a:rPr>
              <a:t>and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4">
                    <a:lumMod val="75000"/>
                  </a:schemeClr>
                </a:solidFill>
              </a:rPr>
              <a:t>digital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4">
                    <a:lumMod val="75000"/>
                  </a:schemeClr>
                </a:solidFill>
              </a:rPr>
              <a:t>books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hr-HR" sz="2800" dirty="0" err="1" smtClean="0">
                <a:solidFill>
                  <a:schemeClr val="accent4">
                    <a:lumMod val="75000"/>
                  </a:schemeClr>
                </a:solidFill>
              </a:rPr>
              <a:t>iBookAuthor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thousands of free educational applications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 for all subjects (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learning trough playing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endParaRPr lang="hr-HR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5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9" name="Slika 8" descr="apps_e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964160"/>
            <a:ext cx="5184576" cy="289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CARNet-log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916832"/>
            <a:ext cx="1650794" cy="5333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environment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88024" y="1628801"/>
            <a:ext cx="4176464" cy="2376264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E-mail</a:t>
            </a:r>
          </a:p>
          <a:p>
            <a:r>
              <a:rPr lang="hr-HR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Prepar</a:t>
            </a:r>
            <a:r>
              <a:rPr lang="en-US" b="1" dirty="0" err="1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ing</a:t>
            </a:r>
            <a:r>
              <a:rPr lang="hr-HR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for lessons</a:t>
            </a:r>
          </a:p>
          <a:p>
            <a:r>
              <a:rPr lang="hr-HR" b="1" dirty="0" err="1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Online</a:t>
            </a:r>
            <a:r>
              <a:rPr lang="hr-HR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tests</a:t>
            </a:r>
            <a:endParaRPr lang="hr-HR" b="1" dirty="0" smtClean="0">
              <a:ln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E-</a:t>
            </a:r>
            <a:r>
              <a:rPr lang="hr-HR" b="1" dirty="0" err="1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books</a:t>
            </a:r>
            <a:endParaRPr lang="hr-HR" b="1" dirty="0" smtClean="0">
              <a:ln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E-</a:t>
            </a:r>
            <a:r>
              <a:rPr lang="hr-HR" b="1" dirty="0" err="1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learning</a:t>
            </a:r>
            <a:endParaRPr lang="hr-HR" b="1" dirty="0" smtClean="0">
              <a:ln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hr-HR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5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6" name="Slika 5" descr="fotografija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3456384" cy="2592288"/>
          </a:xfrm>
          <a:prstGeom prst="rect">
            <a:avLst/>
          </a:prstGeom>
        </p:spPr>
      </p:pic>
      <p:pic>
        <p:nvPicPr>
          <p:cNvPr id="7" name="Slika 6" descr="fotografija59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3707904" cy="278092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436096" y="4653136"/>
            <a:ext cx="3024336" cy="16344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DIGITAL </a:t>
            </a:r>
          </a:p>
          <a:p>
            <a:pPr algn="ctr">
              <a:buNone/>
            </a:pPr>
            <a:r>
              <a:rPr lang="hr-H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SKILLS</a:t>
            </a:r>
          </a:p>
          <a:p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</a:t>
            </a:r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environment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Pupils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will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become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active learners, exercising team work, problem solving, exploring and learning how to use knowledge instead of reproduce one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  <a:p>
            <a:pPr>
              <a:lnSpc>
                <a:spcPct val="160000"/>
              </a:lnSpc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Move towards to creativity and collaboration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c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hallenge based learning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collaborative and constructive learning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collaboration and partnership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between pupils and teachers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Learning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without frontiers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</a:rPr>
              <a:t>                        </a:t>
            </a:r>
          </a:p>
          <a:p>
            <a:pPr algn="ctr">
              <a:buNone/>
            </a:pPr>
            <a:endParaRPr lang="hr-HR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6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Projects</a:t>
            </a:r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</a:t>
            </a:r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MZOŠ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EduKnjižara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E-lektire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E-matica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E-dnevnik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lika 4" descr="CARNet-log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1650794" cy="533333"/>
          </a:xfrm>
          <a:prstGeom prst="rect">
            <a:avLst/>
          </a:prstGeom>
        </p:spPr>
      </p:pic>
      <p:pic>
        <p:nvPicPr>
          <p:cNvPr id="7" name="Slika 6" descr="enciklopedija_carn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013176"/>
            <a:ext cx="2074781" cy="78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edu-hr-por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420888"/>
            <a:ext cx="3395628" cy="1901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PORTAL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725144"/>
            <a:ext cx="549910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hea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1124744"/>
            <a:ext cx="2571750" cy="1428750"/>
          </a:xfrm>
          <a:prstGeom prst="rect">
            <a:avLst/>
          </a:prstGeom>
        </p:spPr>
      </p:pic>
      <p:pic>
        <p:nvPicPr>
          <p:cNvPr id="11" name="Rezervirano mjesto sadržaja 4" descr="ipad2626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Hightened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school success –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increasing pupils engagement,  pupils as active learners  prepared for lifelong learning 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Improved competency for living in modern digital age and the development of social awareness and responsibility towards new technologies</a:t>
            </a:r>
          </a:p>
          <a:p>
            <a:pPr lvl="0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equalizing our pupils’ abilities with pupils from the developed countries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087969" y="332656"/>
            <a:ext cx="57243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Project objectives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Slika 6" descr="neimenova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259335" cy="144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0"/>
            <a:ext cx="1691680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lighter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school bags</a:t>
            </a:r>
          </a:p>
          <a:p>
            <a:pPr lvl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(school bags weight is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apx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. 10 kg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	   price of 1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iPad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= price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4">
                    <a:lumMod val="75000"/>
                  </a:schemeClr>
                </a:solidFill>
              </a:rPr>
              <a:t>books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igital learning materials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 modern curriculum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Vežica</a:t>
            </a:r>
            <a:r>
              <a:rPr lang="hr-HR" dirty="0" smtClean="0"/>
              <a:t> u Rijeci 2012./2013.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2009425" y="332656"/>
            <a:ext cx="5445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Project objectives 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textbooks_curr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798344"/>
            <a:ext cx="2731118" cy="2059655"/>
          </a:xfrm>
          <a:prstGeom prst="rect">
            <a:avLst/>
          </a:prstGeom>
        </p:spPr>
      </p:pic>
      <p:pic>
        <p:nvPicPr>
          <p:cNvPr id="7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Essa</a:t>
            </a: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Academy</a:t>
            </a: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(UK) - </a:t>
            </a:r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All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will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succeed</a:t>
            </a:r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hr-HR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0" y="332656"/>
            <a:ext cx="8892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Apple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Lighthouse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School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zervirano mjesto sadržaja 1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started with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iPads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had 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unexpected result, surprising  improvement of 97 % in pupils grades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Slika 8" descr="1347891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933056"/>
            <a:ext cx="687705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4914</TotalTime>
  <Words>335</Words>
  <Application>Microsoft Office PowerPoint</Application>
  <PresentationFormat>Prikaz na zaslonu (4:3)</PresentationFormat>
  <Paragraphs>78</Paragraphs>
  <Slides>10</Slides>
  <Notes>9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tema</vt:lpstr>
      <vt:lpstr>A </vt:lpstr>
      <vt:lpstr>Slajd 2</vt:lpstr>
      <vt:lpstr>New learning environment</vt:lpstr>
      <vt:lpstr>New learning environment</vt:lpstr>
      <vt:lpstr>New learning environment</vt:lpstr>
      <vt:lpstr>Projects of MZOŠ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Loredana</dc:creator>
  <cp:lastModifiedBy>OS</cp:lastModifiedBy>
  <cp:revision>270</cp:revision>
  <dcterms:created xsi:type="dcterms:W3CDTF">2012-09-28T20:41:48Z</dcterms:created>
  <dcterms:modified xsi:type="dcterms:W3CDTF">2013-02-12T11:53:31Z</dcterms:modified>
</cp:coreProperties>
</file>